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96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73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71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44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32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41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44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34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81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315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9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DAA9-14ED-4872-893B-1A8EA4674B53}" type="datetimeFigureOut">
              <a:rPr lang="it-IT" smtClean="0"/>
              <a:t>07/05/2018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29276-38FC-48A1-9E40-2C567F62FD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21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420234"/>
            <a:ext cx="9144000" cy="469673"/>
          </a:xfrm>
        </p:spPr>
        <p:txBody>
          <a:bodyPr>
            <a:noAutofit/>
          </a:bodyPr>
          <a:lstStyle/>
          <a:p>
            <a:r>
              <a:rPr lang="it-IT" sz="3600" dirty="0" smtClean="0"/>
              <a:t>Atti amministrativi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65413" y="1281793"/>
            <a:ext cx="10589079" cy="4955721"/>
          </a:xfrm>
        </p:spPr>
        <p:txBody>
          <a:bodyPr/>
          <a:lstStyle/>
          <a:p>
            <a:pPr algn="l"/>
            <a:endParaRPr lang="it-IT" dirty="0" smtClean="0"/>
          </a:p>
          <a:p>
            <a:pPr algn="l"/>
            <a:r>
              <a:rPr lang="it-IT" dirty="0" smtClean="0"/>
              <a:t>				normativi  ---&gt;   regolamenti  (fonti del diritto)</a:t>
            </a:r>
          </a:p>
          <a:p>
            <a:pPr algn="l"/>
            <a:r>
              <a:rPr lang="it-IT" dirty="0" smtClean="0"/>
              <a:t>							[interni --&gt; circolari]</a:t>
            </a:r>
          </a:p>
          <a:p>
            <a:pPr algn="l"/>
            <a:r>
              <a:rPr lang="it-IT" dirty="0" smtClean="0"/>
              <a:t>				generali     ---&gt;   ordinanze				</a:t>
            </a:r>
            <a:endParaRPr lang="it-IT" dirty="0"/>
          </a:p>
          <a:p>
            <a:pPr algn="l"/>
            <a:r>
              <a:rPr lang="it-IT" dirty="0" smtClean="0"/>
              <a:t>                                                                                   piani, programmi</a:t>
            </a:r>
          </a:p>
          <a:p>
            <a:pPr algn="l"/>
            <a:r>
              <a:rPr lang="it-IT" dirty="0" smtClean="0"/>
              <a:t>Atti amministrativi						  autorizzazione</a:t>
            </a:r>
          </a:p>
          <a:p>
            <a:pPr algn="l"/>
            <a:r>
              <a:rPr lang="it-IT" dirty="0" smtClean="0"/>
              <a:t>						     favorevoli	  concessione</a:t>
            </a:r>
            <a:endParaRPr lang="it-IT" dirty="0"/>
          </a:p>
          <a:p>
            <a:pPr algn="l"/>
            <a:r>
              <a:rPr lang="it-IT" dirty="0" smtClean="0"/>
              <a:t>				provvedimenti   		  esoneri, incentivi ecc.</a:t>
            </a:r>
          </a:p>
          <a:p>
            <a:pPr algn="l"/>
            <a:r>
              <a:rPr lang="it-IT" dirty="0"/>
              <a:t>	</a:t>
            </a:r>
            <a:r>
              <a:rPr lang="it-IT" dirty="0" smtClean="0"/>
              <a:t>					     sfavorevoli	  ordini, sanzioni									   espropriazione ecc.</a:t>
            </a:r>
          </a:p>
        </p:txBody>
      </p:sp>
      <p:sp>
        <p:nvSpPr>
          <p:cNvPr id="4" name="Parentesi graffa aperta 3"/>
          <p:cNvSpPr/>
          <p:nvPr/>
        </p:nvSpPr>
        <p:spPr>
          <a:xfrm>
            <a:off x="3477986" y="1902279"/>
            <a:ext cx="359555" cy="3780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Parentesi graffa aperta 4"/>
          <p:cNvSpPr/>
          <p:nvPr/>
        </p:nvSpPr>
        <p:spPr>
          <a:xfrm>
            <a:off x="6523264" y="3967843"/>
            <a:ext cx="138793" cy="14614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/>
          <p:cNvSpPr/>
          <p:nvPr/>
        </p:nvSpPr>
        <p:spPr>
          <a:xfrm>
            <a:off x="8205107" y="3755571"/>
            <a:ext cx="114300" cy="9470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graffa aperta 6"/>
          <p:cNvSpPr/>
          <p:nvPr/>
        </p:nvSpPr>
        <p:spPr>
          <a:xfrm>
            <a:off x="8262257" y="4890407"/>
            <a:ext cx="102869" cy="7266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0858500" y="3783177"/>
            <a:ext cx="93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SCIA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0858500" y="3637189"/>
            <a:ext cx="574222" cy="6613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910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420234"/>
            <a:ext cx="9163050" cy="510495"/>
          </a:xfrm>
        </p:spPr>
        <p:txBody>
          <a:bodyPr>
            <a:noAutofit/>
          </a:bodyPr>
          <a:lstStyle/>
          <a:p>
            <a:r>
              <a:rPr lang="it-IT" sz="3600" dirty="0" smtClean="0"/>
              <a:t>Atti amministrativi</a:t>
            </a:r>
            <a:endParaRPr lang="it-IT" sz="3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00100" y="1738993"/>
            <a:ext cx="1011555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it-IT" dirty="0" smtClean="0"/>
              <a:t>		</a:t>
            </a:r>
          </a:p>
          <a:p>
            <a:pPr lvl="8"/>
            <a:r>
              <a:rPr lang="it-IT" dirty="0"/>
              <a:t>	</a:t>
            </a:r>
            <a:r>
              <a:rPr lang="it-IT" dirty="0" smtClean="0"/>
              <a:t>	violazione di legge</a:t>
            </a:r>
          </a:p>
          <a:p>
            <a:r>
              <a:rPr lang="it-IT" sz="2800" dirty="0" smtClean="0"/>
              <a:t>		discrezionali  ----- vizi	</a:t>
            </a:r>
            <a:r>
              <a:rPr lang="it-IT" dirty="0" smtClean="0"/>
              <a:t>eccesso </a:t>
            </a:r>
            <a:r>
              <a:rPr lang="it-IT" dirty="0"/>
              <a:t>di </a:t>
            </a:r>
            <a:r>
              <a:rPr lang="it-IT" dirty="0" smtClean="0"/>
              <a:t>potere: sviamento di potere, 							travisamento dei fatti, disparità di 							trattamento, vizi della motivazione</a:t>
            </a:r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sz="2800" dirty="0" smtClean="0"/>
          </a:p>
          <a:p>
            <a:r>
              <a:rPr lang="it-IT" sz="2800" dirty="0" smtClean="0"/>
              <a:t>Atti    	</a:t>
            </a:r>
            <a:r>
              <a:rPr lang="it-IT" sz="2800" smtClean="0"/>
              <a:t>	accordi </a:t>
            </a:r>
            <a:r>
              <a:rPr lang="it-IT" sz="2800" dirty="0" smtClean="0"/>
              <a:t>amministrativi</a:t>
            </a:r>
          </a:p>
          <a:p>
            <a:endParaRPr lang="it-IT" sz="2800" dirty="0"/>
          </a:p>
          <a:p>
            <a:endParaRPr lang="it-IT" sz="2800" dirty="0" smtClean="0"/>
          </a:p>
          <a:p>
            <a:r>
              <a:rPr lang="it-IT" sz="2800" dirty="0"/>
              <a:t>	</a:t>
            </a:r>
            <a:r>
              <a:rPr lang="it-IT" sz="2800" dirty="0" smtClean="0"/>
              <a:t>	vincolati</a:t>
            </a:r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1714501" y="2367643"/>
            <a:ext cx="176348" cy="290648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graffa aperta 10"/>
          <p:cNvSpPr/>
          <p:nvPr/>
        </p:nvSpPr>
        <p:spPr>
          <a:xfrm>
            <a:off x="5837464" y="1959429"/>
            <a:ext cx="97972" cy="12654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7721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Atti amministrativi</vt:lpstr>
      <vt:lpstr>Atti amministrativi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 amministrativi</dc:title>
  <dc:creator>roberto bin</dc:creator>
  <cp:lastModifiedBy>roberto bin</cp:lastModifiedBy>
  <cp:revision>5</cp:revision>
  <dcterms:created xsi:type="dcterms:W3CDTF">2018-05-07T22:02:54Z</dcterms:created>
  <dcterms:modified xsi:type="dcterms:W3CDTF">2018-05-07T22:33:02Z</dcterms:modified>
</cp:coreProperties>
</file>